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6" r:id="rId10"/>
    <p:sldId id="268" r:id="rId11"/>
    <p:sldId id="273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486D64-8A63-4DA5-BC4A-660416CC815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48192E-2302-4663-AE2C-FDBDFB5A0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627" y="4842077"/>
            <a:ext cx="4675323" cy="1441342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по математике в 5 классе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математики </a:t>
            </a:r>
          </a:p>
          <a:p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Бекташева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Э.И.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2" y="432462"/>
            <a:ext cx="7666495" cy="3380123"/>
          </a:xfrm>
        </p:spPr>
        <p:txBody>
          <a:bodyPr>
            <a:noAutofit/>
          </a:bodyPr>
          <a:lstStyle/>
          <a:p>
            <a:r>
              <a:rPr lang="ru-RU" sz="8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 </a:t>
            </a:r>
            <a:br>
              <a:rPr lang="ru-RU" sz="8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виды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726943" y="432460"/>
            <a:ext cx="1882115" cy="513028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557941" y="1875297"/>
            <a:ext cx="1177871" cy="2619213"/>
          </a:xfrm>
          <a:prstGeom prst="rtTriangle">
            <a:avLst/>
          </a:prstGeom>
          <a:solidFill>
            <a:srgbClr val="002060"/>
          </a:solidFill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13341" y="4527664"/>
            <a:ext cx="3936571" cy="9144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253926" y="4842079"/>
            <a:ext cx="3183972" cy="1450235"/>
          </a:xfrm>
          <a:prstGeom prst="triangle">
            <a:avLst/>
          </a:prstGeom>
          <a:solidFill>
            <a:srgbClr val="7030A0"/>
          </a:solidFill>
          <a:ln>
            <a:solidFill>
              <a:srgbClr val="00B05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845911" y="4984866"/>
            <a:ext cx="3183972" cy="1450235"/>
          </a:xfrm>
          <a:prstGeom prst="triangle">
            <a:avLst/>
          </a:prstGeom>
          <a:solidFill>
            <a:srgbClr val="00B0F0"/>
          </a:solidFill>
          <a:ln>
            <a:solidFill>
              <a:srgbClr val="00B05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900igr.net/datai/matematika/Summa-i-raznost-kubov/0017-007-Domashnee-zadanie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83" y="4984864"/>
            <a:ext cx="1919311" cy="187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08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057" y="275774"/>
            <a:ext cx="8199945" cy="885371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Подумай и ответь</a:t>
            </a:r>
            <a:r>
              <a:rPr lang="ru-RU" sz="5400" b="1" i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33"/>
          <a:stretch/>
        </p:blipFill>
        <p:spPr>
          <a:xfrm>
            <a:off x="447529" y="1393556"/>
            <a:ext cx="8795475" cy="5317210"/>
          </a:xfrm>
          <a:prstGeom prst="rect">
            <a:avLst/>
          </a:prstGeom>
        </p:spPr>
      </p:pic>
      <p:pic>
        <p:nvPicPr>
          <p:cNvPr id="4" name="Рисунок 3" descr="http://ulan-ude.doski.ru/i/98/93/6989304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005" y="3735093"/>
            <a:ext cx="2479729" cy="297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017210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3" y="123988"/>
            <a:ext cx="8503404" cy="6253567"/>
          </a:xfrm>
          <a:prstGeom prst="rect">
            <a:avLst/>
          </a:prstGeom>
        </p:spPr>
      </p:pic>
      <p:pic>
        <p:nvPicPr>
          <p:cNvPr id="3" name="Рисунок 2" descr="http://ulan-ude.doski.ru/i/98/93/6989304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85" y="3812583"/>
            <a:ext cx="2495225" cy="2564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6432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747"/>
          <a:stretch/>
        </p:blipFill>
        <p:spPr>
          <a:xfrm>
            <a:off x="493486" y="-158192"/>
            <a:ext cx="7441647" cy="6954505"/>
          </a:xfrm>
          <a:prstGeom prst="rect">
            <a:avLst/>
          </a:prstGeom>
        </p:spPr>
      </p:pic>
      <p:pic>
        <p:nvPicPr>
          <p:cNvPr id="3" name="Рисунок 2" descr="http://ulan-ude.doski.ru/i/98/93/6989304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85" y="3812583"/>
            <a:ext cx="2495225" cy="2564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213602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6" y="116114"/>
            <a:ext cx="8969828" cy="6371772"/>
          </a:xfrm>
          <a:prstGeom prst="rect">
            <a:avLst/>
          </a:prstGeom>
        </p:spPr>
      </p:pic>
      <p:pic>
        <p:nvPicPr>
          <p:cNvPr id="3" name="Рисунок 2" descr="http://bereznaschool.inf.ua/images/images/rules.gif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37" y="3239147"/>
            <a:ext cx="2820691" cy="285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3565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600" y="698499"/>
            <a:ext cx="6901902" cy="481889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8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8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</a:p>
        </p:txBody>
      </p:sp>
      <p:pic>
        <p:nvPicPr>
          <p:cNvPr id="6" name="Рисунок 5" descr="Без названия - Занимательная математик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49" y="2964051"/>
            <a:ext cx="2820692" cy="286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e.zavantag.com/tw_files2/urls_57/38/d-37540/7z-docs/1_html_m26dbe43d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12" y="2739385"/>
            <a:ext cx="2981691" cy="3217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61859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7" y="402956"/>
            <a:ext cx="8379417" cy="6284563"/>
          </a:xfrm>
          <a:prstGeom prst="rect">
            <a:avLst/>
          </a:prstGeom>
        </p:spPr>
      </p:pic>
      <p:pic>
        <p:nvPicPr>
          <p:cNvPr id="4" name="Рисунок 3" descr="http://900igr.net/datai/matematika/Summa-i-raznost-kubov/0017-007-Domashnee-zadanie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939" y="4835471"/>
            <a:ext cx="2017159" cy="185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4539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3" y="366523"/>
            <a:ext cx="7857560" cy="6096270"/>
          </a:xfrm>
          <a:prstGeom prst="rect">
            <a:avLst/>
          </a:prstGeom>
        </p:spPr>
      </p:pic>
      <p:pic>
        <p:nvPicPr>
          <p:cNvPr id="3" name="Рисунок 2" descr="http://900igr.net/datai/matematika/Summa-i-raznost-kubov/0017-007-Domashnee-zadanie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8" y="4742481"/>
            <a:ext cx="2063653" cy="200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03293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7" y="216976"/>
            <a:ext cx="8648055" cy="6261316"/>
          </a:xfrm>
          <a:prstGeom prst="rect">
            <a:avLst/>
          </a:prstGeom>
        </p:spPr>
      </p:pic>
      <p:pic>
        <p:nvPicPr>
          <p:cNvPr id="3" name="Рисунок 2" descr="http://900igr.net/datai/matematika/Summa-i-raznost-kubov/0017-007-Domashnee-zadanie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8" y="4742481"/>
            <a:ext cx="2063653" cy="200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9685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314" y="919566"/>
            <a:ext cx="8234191" cy="1095214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Виды треугольников </a:t>
            </a:r>
            <a:b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величине углов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04431" y="2278249"/>
            <a:ext cx="3301143" cy="3657602"/>
          </a:xfrm>
          <a:prstGeom prst="triangle">
            <a:avLst>
              <a:gd name="adj" fmla="val 7724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Остро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угольный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107052" y="4417016"/>
            <a:ext cx="4618495" cy="2185262"/>
          </a:xfrm>
          <a:prstGeom prst="triangle">
            <a:avLst>
              <a:gd name="adj" fmla="val 10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Прямо</a:t>
            </a:r>
          </a:p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угольный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609473" y="1517973"/>
            <a:ext cx="6545179" cy="1761094"/>
          </a:xfrm>
          <a:prstGeom prst="triangle">
            <a:avLst>
              <a:gd name="adj" fmla="val 7922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Тупо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угольный</a:t>
            </a:r>
          </a:p>
        </p:txBody>
      </p:sp>
      <p:pic>
        <p:nvPicPr>
          <p:cNvPr id="6" name="Рисунок 5" descr="http://900igr.net/datai/matematika/Summa-i-raznost-kubov/0017-007-Domashnee-zadanie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04" y="4854080"/>
            <a:ext cx="2063653" cy="200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578306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треугольников </a:t>
            </a:r>
            <a:br>
              <a:rPr lang="ru-RU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величине сторон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 flipH="1">
            <a:off x="454781" y="1828800"/>
            <a:ext cx="2709959" cy="3802744"/>
          </a:xfrm>
          <a:prstGeom prst="triangle">
            <a:avLst>
              <a:gd name="adj" fmla="val 7041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Разно</a:t>
            </a:r>
          </a:p>
          <a:p>
            <a:pPr algn="ctr"/>
            <a:r>
              <a:rPr lang="ru-RU" sz="1600" b="1" dirty="0"/>
              <a:t>сторонний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647543" y="254001"/>
            <a:ext cx="2206171" cy="4550229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585028" y="3643086"/>
            <a:ext cx="3367315" cy="2351315"/>
          </a:xfrm>
          <a:prstGeom prst="triangle">
            <a:avLst>
              <a:gd name="adj" fmla="val 4913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Равно</a:t>
            </a:r>
          </a:p>
          <a:p>
            <a:pPr algn="ctr"/>
            <a:r>
              <a:rPr lang="ru-RU" sz="2000" dirty="0"/>
              <a:t>сторонний</a:t>
            </a:r>
          </a:p>
        </p:txBody>
      </p:sp>
      <p:pic>
        <p:nvPicPr>
          <p:cNvPr id="6" name="Рисунок 5" descr="http://900igr.net/datai/matematika/Summa-i-raznost-kubov/0017-007-Domashnee-zadanie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348" y="4629584"/>
            <a:ext cx="2063653" cy="200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464007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8" y="337458"/>
            <a:ext cx="8911772" cy="607785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3" name="Рисунок 2" descr="http://900igr.net/datai/matematika/Summa-i-raznost-kubov/0017-007-Domashnee-zadanie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24" y="4448016"/>
            <a:ext cx="2061275" cy="2092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2828974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Сводная таблица классификации 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701536" y="317501"/>
            <a:ext cx="1060704" cy="9144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524001"/>
            <a:ext cx="7421637" cy="8403770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>
            <a:off x="8219343" y="-27015"/>
            <a:ext cx="1060704" cy="169491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8881169" y="736816"/>
            <a:ext cx="906041" cy="1273230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900igr.net/datai/matematika/Summa-i-raznost-kubov/0017-007-Domashnee-zadanie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15" y="4587500"/>
            <a:ext cx="2092271" cy="2270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8172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8" y="1597919"/>
            <a:ext cx="7766936" cy="48319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011" y="362859"/>
            <a:ext cx="7375675" cy="464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Ответь на вопросы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1" y="1048643"/>
            <a:ext cx="8345715" cy="55009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ulan-ude.doski.ru/i/98/93/6989304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3285643"/>
            <a:ext cx="2997079" cy="314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844054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38</Words>
  <Application>Microsoft Office PowerPoint</Application>
  <PresentationFormat>Произвольный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Треугольник  и его виды</vt:lpstr>
      <vt:lpstr>Слайд 2</vt:lpstr>
      <vt:lpstr>Слайд 3</vt:lpstr>
      <vt:lpstr>Слайд 4</vt:lpstr>
      <vt:lpstr>Виды треугольников  по величине углов</vt:lpstr>
      <vt:lpstr>Виды треугольников  по величине сторон</vt:lpstr>
      <vt:lpstr>Слайд 7</vt:lpstr>
      <vt:lpstr>Сводная таблица классификации </vt:lpstr>
      <vt:lpstr>Ответь на вопросы   </vt:lpstr>
      <vt:lpstr>Подумай и ответь.</vt:lpstr>
      <vt:lpstr>Слайд 11</vt:lpstr>
      <vt:lpstr>Слайд 12</vt:lpstr>
      <vt:lpstr>Слайд 13</vt:lpstr>
      <vt:lpstr>Спасибо  за  урок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Треугольник  и его виды</dc:title>
  <dc:creator>USER</dc:creator>
  <cp:lastModifiedBy>Пользователь</cp:lastModifiedBy>
  <cp:revision>41</cp:revision>
  <dcterms:created xsi:type="dcterms:W3CDTF">2017-09-19T07:43:27Z</dcterms:created>
  <dcterms:modified xsi:type="dcterms:W3CDTF">2019-01-12T19:12:49Z</dcterms:modified>
</cp:coreProperties>
</file>